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2" r:id="rId2"/>
    <p:sldId id="256" r:id="rId3"/>
    <p:sldId id="263" r:id="rId4"/>
    <p:sldId id="257" r:id="rId5"/>
    <p:sldId id="269" r:id="rId6"/>
    <p:sldId id="259" r:id="rId7"/>
    <p:sldId id="265" r:id="rId8"/>
    <p:sldId id="258" r:id="rId9"/>
    <p:sldId id="267" r:id="rId10"/>
    <p:sldId id="260" r:id="rId11"/>
    <p:sldId id="270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06" d="100"/>
          <a:sy n="106" d="100"/>
        </p:scale>
        <p:origin x="-112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9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A33AF-653D-4141-80F1-2A965635FE5A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EC274-1969-448E-82A0-97B5D5DB9DDE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p:transition spd="slow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888EB-5667-499A-97F5-9FEC301CB278}" type="datetimeFigureOut">
              <a:rPr lang="en-CA" smtClean="0"/>
              <a:pPr/>
              <a:t>16/05/2013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FA51-0E5F-4C96-8C2D-AC7295C00F5C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7" name="Picture 2" descr="http://harrietandfriends.com/wp-content/uploads/2010/11/volcanosky_perrot.jpg"/>
          <p:cNvPicPr>
            <a:picLocks noChangeAspect="1" noChangeArrowheads="1"/>
          </p:cNvPicPr>
          <p:nvPr userDrawn="1"/>
        </p:nvPicPr>
        <p:blipFill>
          <a:blip r:embed="rId13" cstate="print"/>
          <a:srcRect b="6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188640"/>
            <a:ext cx="68407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30</a:t>
            </a:r>
            <a:r>
              <a:rPr lang="en-CA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Years of </a:t>
            </a:r>
            <a:r>
              <a:rPr lang="en-CA" sz="16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Keycon</a:t>
            </a:r>
            <a:endParaRPr lang="en-CA" sz="9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e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5422" y="239176"/>
            <a:ext cx="4933156" cy="6379649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188640"/>
            <a:ext cx="68407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30</a:t>
            </a:r>
            <a:r>
              <a:rPr lang="en-CA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Years of </a:t>
            </a:r>
            <a:r>
              <a:rPr lang="en-CA" sz="16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Keycon</a:t>
            </a:r>
            <a:endParaRPr lang="en-CA" sz="9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56658"/>
            <a:ext cx="4608512" cy="6144684"/>
          </a:xfrm>
          <a:prstGeom prst="rect">
            <a:avLst/>
          </a:prstGeom>
          <a:noFill/>
        </p:spPr>
      </p:pic>
      <p:pic>
        <p:nvPicPr>
          <p:cNvPr id="4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67744" y="356659"/>
            <a:ext cx="4608512" cy="6144682"/>
          </a:xfrm>
          <a:prstGeom prst="rect">
            <a:avLst/>
          </a:prstGeom>
          <a:noFill/>
        </p:spPr>
      </p:pic>
      <p:pic>
        <p:nvPicPr>
          <p:cNvPr id="7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5" y="356659"/>
            <a:ext cx="4608511" cy="6144682"/>
          </a:xfrm>
          <a:prstGeom prst="rect">
            <a:avLst/>
          </a:prstGeom>
          <a:noFill/>
        </p:spPr>
      </p:pic>
      <p:pic>
        <p:nvPicPr>
          <p:cNvPr id="8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67745" y="356660"/>
            <a:ext cx="4608511" cy="6144681"/>
          </a:xfrm>
          <a:prstGeom prst="rect">
            <a:avLst/>
          </a:prstGeom>
          <a:noFill/>
        </p:spPr>
      </p:pic>
      <p:pic>
        <p:nvPicPr>
          <p:cNvPr id="9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67745" y="356660"/>
            <a:ext cx="4608510" cy="6144681"/>
          </a:xfrm>
          <a:prstGeom prst="rect">
            <a:avLst/>
          </a:prstGeom>
          <a:noFill/>
        </p:spPr>
      </p:pic>
      <p:pic>
        <p:nvPicPr>
          <p:cNvPr id="10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267745" y="356660"/>
            <a:ext cx="4608510" cy="6144680"/>
          </a:xfrm>
          <a:prstGeom prst="rect">
            <a:avLst/>
          </a:prstGeom>
          <a:noFill/>
        </p:spPr>
      </p:pic>
      <p:pic>
        <p:nvPicPr>
          <p:cNvPr id="11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33375" y="356660"/>
            <a:ext cx="4077251" cy="6144680"/>
          </a:xfrm>
          <a:prstGeom prst="rect">
            <a:avLst/>
          </a:prstGeom>
          <a:noFill/>
        </p:spPr>
      </p:pic>
      <p:pic>
        <p:nvPicPr>
          <p:cNvPr id="12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33375" y="699460"/>
            <a:ext cx="4077251" cy="5459080"/>
          </a:xfrm>
          <a:prstGeom prst="rect">
            <a:avLst/>
          </a:prstGeom>
          <a:noFill/>
        </p:spPr>
      </p:pic>
      <p:pic>
        <p:nvPicPr>
          <p:cNvPr id="13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760837" y="699460"/>
            <a:ext cx="3622327" cy="5459080"/>
          </a:xfrm>
          <a:prstGeom prst="rect">
            <a:avLst/>
          </a:prstGeom>
          <a:noFill/>
        </p:spPr>
      </p:pic>
      <p:pic>
        <p:nvPicPr>
          <p:cNvPr id="14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368551" y="491068"/>
            <a:ext cx="4406898" cy="5875864"/>
          </a:xfrm>
          <a:prstGeom prst="rect">
            <a:avLst/>
          </a:prstGeom>
          <a:noFill/>
        </p:spPr>
      </p:pic>
      <p:pic>
        <p:nvPicPr>
          <p:cNvPr id="15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368551" y="491068"/>
            <a:ext cx="4406898" cy="5875864"/>
          </a:xfrm>
          <a:prstGeom prst="rect">
            <a:avLst/>
          </a:prstGeom>
          <a:noFill/>
        </p:spPr>
      </p:pic>
      <p:pic>
        <p:nvPicPr>
          <p:cNvPr id="16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781654" y="238284"/>
            <a:ext cx="3580692" cy="6381432"/>
          </a:xfrm>
          <a:prstGeom prst="rect">
            <a:avLst/>
          </a:prstGeom>
          <a:noFill/>
        </p:spPr>
      </p:pic>
      <p:pic>
        <p:nvPicPr>
          <p:cNvPr id="17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487960" y="650280"/>
            <a:ext cx="4168080" cy="5557440"/>
          </a:xfrm>
          <a:prstGeom prst="rect">
            <a:avLst/>
          </a:prstGeom>
          <a:noFill/>
        </p:spPr>
      </p:pic>
      <p:pic>
        <p:nvPicPr>
          <p:cNvPr id="18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227548" y="1125722"/>
            <a:ext cx="4688904" cy="4606557"/>
          </a:xfrm>
          <a:prstGeom prst="rect">
            <a:avLst/>
          </a:prstGeom>
          <a:noFill/>
        </p:spPr>
      </p:pic>
      <p:pic>
        <p:nvPicPr>
          <p:cNvPr id="19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991719" y="1493789"/>
            <a:ext cx="5160563" cy="3870422"/>
          </a:xfrm>
          <a:prstGeom prst="rect">
            <a:avLst/>
          </a:prstGeom>
          <a:noFill/>
        </p:spPr>
      </p:pic>
      <p:pic>
        <p:nvPicPr>
          <p:cNvPr id="20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991719" y="1493789"/>
            <a:ext cx="5160562" cy="3870422"/>
          </a:xfrm>
          <a:prstGeom prst="rect">
            <a:avLst/>
          </a:prstGeom>
          <a:noFill/>
        </p:spPr>
      </p:pic>
      <p:pic>
        <p:nvPicPr>
          <p:cNvPr id="21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1991719" y="1493790"/>
            <a:ext cx="5160562" cy="3870421"/>
          </a:xfrm>
          <a:prstGeom prst="rect">
            <a:avLst/>
          </a:prstGeom>
          <a:noFill/>
        </p:spPr>
      </p:pic>
      <p:pic>
        <p:nvPicPr>
          <p:cNvPr id="22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100032" y="2282623"/>
            <a:ext cx="8943936" cy="2292755"/>
          </a:xfrm>
          <a:prstGeom prst="rect">
            <a:avLst/>
          </a:prstGeom>
          <a:noFill/>
        </p:spPr>
      </p:pic>
      <p:pic>
        <p:nvPicPr>
          <p:cNvPr id="23" name="Picture 2" descr="https://fbcdn-sphotos-d-a.akamaihd.net/hphotos-ak-ash3/561252_10150995379035856_1982059730_n.jp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1655676" y="1241757"/>
            <a:ext cx="5832648" cy="43744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0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90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30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87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:\2013-05-14\2013-05-14\Save000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23661" y="1016732"/>
            <a:ext cx="3096678" cy="4824536"/>
          </a:xfrm>
          <a:prstGeom prst="rect">
            <a:avLst/>
          </a:prstGeom>
          <a:noFill/>
        </p:spPr>
      </p:pic>
      <p:pic>
        <p:nvPicPr>
          <p:cNvPr id="11" name="Picture 4" descr="I:\2013-05-14\2013-05-14\Save000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67737" y="1005040"/>
            <a:ext cx="3808526" cy="4847920"/>
          </a:xfrm>
          <a:prstGeom prst="rect">
            <a:avLst/>
          </a:prstGeom>
          <a:noFill/>
        </p:spPr>
      </p:pic>
      <p:pic>
        <p:nvPicPr>
          <p:cNvPr id="12" name="Picture 4" descr="I:\2013-05-14\2013-05-14\Save000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693374" y="999527"/>
            <a:ext cx="3757252" cy="4858947"/>
          </a:xfrm>
          <a:prstGeom prst="rect">
            <a:avLst/>
          </a:prstGeom>
          <a:noFill/>
        </p:spPr>
      </p:pic>
      <p:pic>
        <p:nvPicPr>
          <p:cNvPr id="13" name="Picture 4" descr="I:\2013-05-14\2013-05-14\Save0006.JPG"/>
          <p:cNvPicPr>
            <a:picLocks noChangeAspect="1" noChangeArrowheads="1"/>
          </p:cNvPicPr>
          <p:nvPr/>
        </p:nvPicPr>
        <p:blipFill>
          <a:blip r:embed="rId5" cstate="print"/>
          <a:srcRect l="1123" t="2971" r="4754" b="1968"/>
          <a:stretch>
            <a:fillRect/>
          </a:stretch>
        </p:blipFill>
        <p:spPr bwMode="auto">
          <a:xfrm>
            <a:off x="2807804" y="1124744"/>
            <a:ext cx="3528392" cy="4608512"/>
          </a:xfrm>
          <a:prstGeom prst="rect">
            <a:avLst/>
          </a:prstGeom>
          <a:noFill/>
        </p:spPr>
      </p:pic>
      <p:pic>
        <p:nvPicPr>
          <p:cNvPr id="14" name="Picture 4" descr="I:\2013-05-14\2013-05-14\Save0006.JPG"/>
          <p:cNvPicPr>
            <a:picLocks noChangeAspect="1" noChangeArrowheads="1"/>
          </p:cNvPicPr>
          <p:nvPr/>
        </p:nvPicPr>
        <p:blipFill>
          <a:blip r:embed="rId6" cstate="print"/>
          <a:srcRect l="3833" t="1482" r="6091" b="2190"/>
          <a:stretch>
            <a:fillRect/>
          </a:stretch>
        </p:blipFill>
        <p:spPr bwMode="auto">
          <a:xfrm>
            <a:off x="2879812" y="1088740"/>
            <a:ext cx="3384376" cy="4680520"/>
          </a:xfrm>
          <a:prstGeom prst="rect">
            <a:avLst/>
          </a:prstGeom>
          <a:noFill/>
        </p:spPr>
      </p:pic>
      <p:pic>
        <p:nvPicPr>
          <p:cNvPr id="11268" name="Picture 4" descr="I:\2013-05-14\2013-05-14\Save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2531" y="1016732"/>
            <a:ext cx="3138938" cy="4824536"/>
          </a:xfrm>
          <a:prstGeom prst="rect">
            <a:avLst/>
          </a:prstGeom>
          <a:noFill/>
        </p:spPr>
      </p:pic>
      <p:pic>
        <p:nvPicPr>
          <p:cNvPr id="15" name="Picture 4" descr="I:\2013-05-14\2013-05-14\Save0006.JPG"/>
          <p:cNvPicPr>
            <a:picLocks noChangeAspect="1" noChangeArrowheads="1"/>
          </p:cNvPicPr>
          <p:nvPr/>
        </p:nvPicPr>
        <p:blipFill>
          <a:blip r:embed="rId8" cstate="print"/>
          <a:srcRect l="2041" t="1079" r="2041" b="2657"/>
          <a:stretch>
            <a:fillRect/>
          </a:stretch>
        </p:blipFill>
        <p:spPr bwMode="auto">
          <a:xfrm>
            <a:off x="2879812" y="1232756"/>
            <a:ext cx="3384376" cy="4392488"/>
          </a:xfrm>
          <a:prstGeom prst="rect">
            <a:avLst/>
          </a:prstGeom>
          <a:noFill/>
        </p:spPr>
      </p:pic>
      <p:pic>
        <p:nvPicPr>
          <p:cNvPr id="16" name="Picture 4" descr="I:\2013-05-14\2013-05-14\Save0006.JPG"/>
          <p:cNvPicPr>
            <a:picLocks noChangeAspect="1" noChangeArrowheads="1"/>
          </p:cNvPicPr>
          <p:nvPr/>
        </p:nvPicPr>
        <p:blipFill>
          <a:blip r:embed="rId9" cstate="print"/>
          <a:srcRect l="2128" r="2128" b="1465"/>
          <a:stretch>
            <a:fillRect/>
          </a:stretch>
        </p:blipFill>
        <p:spPr bwMode="auto">
          <a:xfrm>
            <a:off x="2951820" y="1272698"/>
            <a:ext cx="3240360" cy="4312605"/>
          </a:xfrm>
          <a:prstGeom prst="rect">
            <a:avLst/>
          </a:prstGeom>
          <a:noFill/>
        </p:spPr>
      </p:pic>
      <p:pic>
        <p:nvPicPr>
          <p:cNvPr id="17" name="Picture 4" descr="I:\2013-05-14\2013-05-14\Save0006.JPG"/>
          <p:cNvPicPr>
            <a:picLocks noChangeAspect="1" noChangeArrowheads="1"/>
          </p:cNvPicPr>
          <p:nvPr/>
        </p:nvPicPr>
        <p:blipFill>
          <a:blip r:embed="rId10" cstate="print"/>
          <a:srcRect l="2347"/>
          <a:stretch>
            <a:fillRect/>
          </a:stretch>
        </p:blipFill>
        <p:spPr bwMode="auto">
          <a:xfrm>
            <a:off x="3074176" y="964880"/>
            <a:ext cx="2995649" cy="4928240"/>
          </a:xfrm>
          <a:prstGeom prst="rect">
            <a:avLst/>
          </a:prstGeom>
          <a:noFill/>
        </p:spPr>
      </p:pic>
      <p:pic>
        <p:nvPicPr>
          <p:cNvPr id="18" name="Picture 4" descr="I:\2013-05-14\2013-05-14\Save0006.JPG"/>
          <p:cNvPicPr>
            <a:picLocks noChangeAspect="1" noChangeArrowheads="1"/>
          </p:cNvPicPr>
          <p:nvPr/>
        </p:nvPicPr>
        <p:blipFill>
          <a:blip r:embed="rId11" cstate="print"/>
          <a:srcRect l="19317" r="3407" b="28202"/>
          <a:stretch>
            <a:fillRect/>
          </a:stretch>
        </p:blipFill>
        <p:spPr bwMode="auto">
          <a:xfrm>
            <a:off x="2771800" y="1152277"/>
            <a:ext cx="3600400" cy="4553447"/>
          </a:xfrm>
          <a:prstGeom prst="rect">
            <a:avLst/>
          </a:prstGeom>
          <a:noFill/>
        </p:spPr>
      </p:pic>
      <p:pic>
        <p:nvPicPr>
          <p:cNvPr id="19" name="Picture 4" descr="I:\2013-05-14\2013-05-14\Save0006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642128" y="933254"/>
            <a:ext cx="3859744" cy="4991492"/>
          </a:xfrm>
          <a:prstGeom prst="rect">
            <a:avLst/>
          </a:prstGeom>
          <a:noFill/>
        </p:spPr>
      </p:pic>
      <p:pic>
        <p:nvPicPr>
          <p:cNvPr id="20" name="Picture 4" descr="I:\2013-05-14\2013-05-14\Save0006.JPG"/>
          <p:cNvPicPr>
            <a:picLocks noChangeAspect="1" noChangeArrowheads="1"/>
          </p:cNvPicPr>
          <p:nvPr/>
        </p:nvPicPr>
        <p:blipFill>
          <a:blip r:embed="rId13" cstate="print"/>
          <a:srcRect l="1754" r="1754" b="2324"/>
          <a:stretch>
            <a:fillRect/>
          </a:stretch>
        </p:blipFill>
        <p:spPr bwMode="auto">
          <a:xfrm>
            <a:off x="2591780" y="836712"/>
            <a:ext cx="3960440" cy="5184576"/>
          </a:xfrm>
          <a:prstGeom prst="rect">
            <a:avLst/>
          </a:prstGeom>
          <a:noFill/>
        </p:spPr>
      </p:pic>
      <p:pic>
        <p:nvPicPr>
          <p:cNvPr id="21" name="Picture 4" descr="I:\2013-05-14\2013-05-14\Save0006.JP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2642128" y="933255"/>
            <a:ext cx="3859744" cy="4991491"/>
          </a:xfrm>
          <a:prstGeom prst="rect">
            <a:avLst/>
          </a:prstGeom>
          <a:noFill/>
        </p:spPr>
      </p:pic>
      <p:pic>
        <p:nvPicPr>
          <p:cNvPr id="22" name="Picture 4" descr="I:\2013-05-14\2013-05-14\Save0006.JP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591780" y="868144"/>
            <a:ext cx="3960440" cy="5121713"/>
          </a:xfrm>
          <a:prstGeom prst="rect">
            <a:avLst/>
          </a:prstGeom>
          <a:noFill/>
        </p:spPr>
      </p:pic>
      <p:pic>
        <p:nvPicPr>
          <p:cNvPr id="24" name="Picture 4" descr="I:\2013-05-14\2013-05-14\Save0006.JP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2642129" y="933255"/>
            <a:ext cx="3859743" cy="4991491"/>
          </a:xfrm>
          <a:prstGeom prst="rect">
            <a:avLst/>
          </a:prstGeom>
          <a:noFill/>
        </p:spPr>
      </p:pic>
      <p:pic>
        <p:nvPicPr>
          <p:cNvPr id="25" name="Picture 4" descr="I:\2013-05-14\2013-05-14\Save0006.JP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591781" y="868144"/>
            <a:ext cx="3960439" cy="5121713"/>
          </a:xfrm>
          <a:prstGeom prst="rect">
            <a:avLst/>
          </a:prstGeom>
          <a:noFill/>
        </p:spPr>
      </p:pic>
      <p:pic>
        <p:nvPicPr>
          <p:cNvPr id="26" name="Picture 4" descr="I:\2013-05-14\2013-05-14\Save0006.JP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642129" y="933255"/>
            <a:ext cx="3859743" cy="4991490"/>
          </a:xfrm>
          <a:prstGeom prst="rect">
            <a:avLst/>
          </a:prstGeom>
          <a:noFill/>
        </p:spPr>
      </p:pic>
      <p:pic>
        <p:nvPicPr>
          <p:cNvPr id="27" name="Picture 4" descr="I:\2013-05-14\2013-05-14\Save0006.JPG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2591781" y="868144"/>
            <a:ext cx="3960439" cy="5121712"/>
          </a:xfrm>
          <a:prstGeom prst="rect">
            <a:avLst/>
          </a:prstGeom>
          <a:noFill/>
        </p:spPr>
      </p:pic>
      <p:pic>
        <p:nvPicPr>
          <p:cNvPr id="28" name="Picture 4" descr="I:\2013-05-14\2013-05-14\Save0006.JPG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2642129" y="1077663"/>
            <a:ext cx="3859743" cy="4702675"/>
          </a:xfrm>
          <a:prstGeom prst="rect">
            <a:avLst/>
          </a:prstGeom>
          <a:noFill/>
        </p:spPr>
      </p:pic>
      <p:pic>
        <p:nvPicPr>
          <p:cNvPr id="29" name="Picture 4" descr="I:\2013-05-14\2013-05-14\Save0006.JPG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2953115" y="868144"/>
            <a:ext cx="3237770" cy="5121712"/>
          </a:xfrm>
          <a:prstGeom prst="rect">
            <a:avLst/>
          </a:prstGeom>
          <a:noFill/>
        </p:spPr>
      </p:pic>
      <p:pic>
        <p:nvPicPr>
          <p:cNvPr id="30" name="Picture 4" descr="I:\2013-05-14\2013-05-14\Save0006.JPG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2678281" y="1077663"/>
            <a:ext cx="3787439" cy="4702675"/>
          </a:xfrm>
          <a:prstGeom prst="rect">
            <a:avLst/>
          </a:prstGeom>
          <a:noFill/>
        </p:spPr>
      </p:pic>
      <p:pic>
        <p:nvPicPr>
          <p:cNvPr id="31" name="Picture 4" descr="I:\2013-05-14\2013-05-14\Save0006.JPG"/>
          <p:cNvPicPr>
            <a:picLocks noChangeAspect="1" noChangeArrowheads="1"/>
          </p:cNvPicPr>
          <p:nvPr/>
        </p:nvPicPr>
        <p:blipFill>
          <a:blip r:embed="rId23" cstate="print"/>
          <a:srcRect l="1849" r="1998" b="2860"/>
          <a:stretch>
            <a:fillRect/>
          </a:stretch>
        </p:blipFill>
        <p:spPr bwMode="auto">
          <a:xfrm rot="5400000">
            <a:off x="2231312" y="370898"/>
            <a:ext cx="4681376" cy="6116204"/>
          </a:xfrm>
          <a:prstGeom prst="rect">
            <a:avLst/>
          </a:prstGeom>
          <a:noFill/>
        </p:spPr>
      </p:pic>
      <p:pic>
        <p:nvPicPr>
          <p:cNvPr id="33" name="Picture 4" descr="I:\2013-05-14\2013-05-14\Save0006.JPG"/>
          <p:cNvPicPr>
            <a:picLocks noChangeAspect="1" noChangeArrowheads="1"/>
          </p:cNvPicPr>
          <p:nvPr/>
        </p:nvPicPr>
        <p:blipFill>
          <a:blip r:embed="rId24" cstate="print"/>
          <a:srcRect b="6439"/>
          <a:stretch>
            <a:fillRect/>
          </a:stretch>
        </p:blipFill>
        <p:spPr bwMode="auto">
          <a:xfrm>
            <a:off x="2409442" y="567801"/>
            <a:ext cx="4325117" cy="5722398"/>
          </a:xfrm>
          <a:prstGeom prst="rect">
            <a:avLst/>
          </a:prstGeom>
          <a:noFill/>
        </p:spPr>
      </p:pic>
      <p:pic>
        <p:nvPicPr>
          <p:cNvPr id="34" name="Picture 4" descr="I:\2013-05-14\2013-05-14\Save0006.JPG"/>
          <p:cNvPicPr>
            <a:picLocks noChangeAspect="1" noChangeArrowheads="1"/>
          </p:cNvPicPr>
          <p:nvPr/>
        </p:nvPicPr>
        <p:blipFill>
          <a:blip r:embed="rId25" cstate="print"/>
          <a:srcRect r="16248" b="28464"/>
          <a:stretch>
            <a:fillRect/>
          </a:stretch>
        </p:blipFill>
        <p:spPr bwMode="auto">
          <a:xfrm>
            <a:off x="2625397" y="1077788"/>
            <a:ext cx="3893207" cy="4702424"/>
          </a:xfrm>
          <a:prstGeom prst="rect">
            <a:avLst/>
          </a:prstGeom>
          <a:noFill/>
        </p:spPr>
      </p:pic>
      <p:pic>
        <p:nvPicPr>
          <p:cNvPr id="35" name="Picture 4" descr="I:\2013-05-14\2013-05-14\Save0006.JPG"/>
          <p:cNvPicPr>
            <a:picLocks noChangeAspect="1" noChangeArrowheads="1"/>
          </p:cNvPicPr>
          <p:nvPr/>
        </p:nvPicPr>
        <p:blipFill>
          <a:blip r:embed="rId26" cstate="print"/>
          <a:srcRect r="17699" b="27742"/>
          <a:stretch>
            <a:fillRect/>
          </a:stretch>
        </p:blipFill>
        <p:spPr bwMode="auto">
          <a:xfrm>
            <a:off x="2303500" y="612526"/>
            <a:ext cx="4537000" cy="5632948"/>
          </a:xfrm>
          <a:prstGeom prst="rect">
            <a:avLst/>
          </a:prstGeom>
          <a:noFill/>
        </p:spPr>
      </p:pic>
      <p:pic>
        <p:nvPicPr>
          <p:cNvPr id="36" name="Picture 4" descr="I:\2013-05-14\2013-05-14\Save0006.JPG"/>
          <p:cNvPicPr>
            <a:picLocks noChangeAspect="1" noChangeArrowheads="1"/>
          </p:cNvPicPr>
          <p:nvPr/>
        </p:nvPicPr>
        <p:blipFill>
          <a:blip r:embed="rId27" cstate="print"/>
          <a:srcRect l="5817" t="6057" r="4482" b="5312"/>
          <a:stretch>
            <a:fillRect/>
          </a:stretch>
        </p:blipFill>
        <p:spPr bwMode="auto">
          <a:xfrm>
            <a:off x="2411760" y="548680"/>
            <a:ext cx="4320480" cy="5760640"/>
          </a:xfrm>
          <a:prstGeom prst="rect">
            <a:avLst/>
          </a:prstGeom>
          <a:noFill/>
        </p:spPr>
      </p:pic>
      <p:pic>
        <p:nvPicPr>
          <p:cNvPr id="37" name="Picture 4" descr="I:\2013-05-14\2013-05-14\Save0006.JPG"/>
          <p:cNvPicPr>
            <a:picLocks noChangeAspect="1" noChangeArrowheads="1"/>
          </p:cNvPicPr>
          <p:nvPr/>
        </p:nvPicPr>
        <p:blipFill>
          <a:blip r:embed="rId28" cstate="print">
            <a:lum bright="10000"/>
          </a:blip>
          <a:stretch>
            <a:fillRect/>
          </a:stretch>
        </p:blipFill>
        <p:spPr bwMode="auto">
          <a:xfrm>
            <a:off x="2411760" y="615349"/>
            <a:ext cx="4320480" cy="56273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3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1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2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2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2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2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12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2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92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2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72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12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2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92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32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7200"/>
                            </p:stCondLst>
                            <p:childTnLst>
                              <p:par>
                                <p:cTn id="187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12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52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9200"/>
                            </p:stCondLst>
                            <p:childTnLst>
                              <p:par>
                                <p:cTn id="220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83200"/>
                            </p:stCondLst>
                            <p:childTnLst>
                              <p:par>
                                <p:cTn id="231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7200"/>
                            </p:stCondLst>
                            <p:childTnLst>
                              <p:par>
                                <p:cTn id="242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3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1200"/>
                            </p:stCondLst>
                            <p:childTnLst>
                              <p:par>
                                <p:cTn id="253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95200"/>
                            </p:stCondLst>
                            <p:childTnLst>
                              <p:par>
                                <p:cTn id="264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9200"/>
                            </p:stCondLst>
                            <p:childTnLst>
                              <p:par>
                                <p:cTn id="275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3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3200"/>
                            </p:stCondLst>
                            <p:childTnLst>
                              <p:par>
                                <p:cTn id="286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3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07200"/>
                            </p:stCondLst>
                            <p:childTnLst>
                              <p:par>
                                <p:cTn id="297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188640"/>
            <a:ext cx="68407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30</a:t>
            </a:r>
            <a:r>
              <a:rPr lang="en-CA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Years of </a:t>
            </a:r>
            <a:r>
              <a:rPr lang="en-CA" sz="16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Keycon</a:t>
            </a:r>
            <a:endParaRPr lang="en-CA" sz="9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ave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58113">
            <a:off x="5295859" y="3383189"/>
            <a:ext cx="3145536" cy="3840480"/>
          </a:xfrm>
          <a:prstGeom prst="rect">
            <a:avLst/>
          </a:prstGeom>
        </p:spPr>
      </p:pic>
      <p:pic>
        <p:nvPicPr>
          <p:cNvPr id="14" name="Picture 13" descr="Save0033.JPG"/>
          <p:cNvPicPr>
            <a:picLocks noChangeAspect="1"/>
          </p:cNvPicPr>
          <p:nvPr/>
        </p:nvPicPr>
        <p:blipFill>
          <a:blip r:embed="rId3" cstate="print"/>
          <a:srcRect b="2136"/>
          <a:stretch>
            <a:fillRect/>
          </a:stretch>
        </p:blipFill>
        <p:spPr>
          <a:xfrm rot="20739708">
            <a:off x="416387" y="519591"/>
            <a:ext cx="3145536" cy="3758432"/>
          </a:xfrm>
          <a:prstGeom prst="rect">
            <a:avLst/>
          </a:prstGeom>
        </p:spPr>
      </p:pic>
      <p:pic>
        <p:nvPicPr>
          <p:cNvPr id="13" name="Picture 12" descr="Save0032.JPG"/>
          <p:cNvPicPr>
            <a:picLocks noChangeAspect="1"/>
          </p:cNvPicPr>
          <p:nvPr/>
        </p:nvPicPr>
        <p:blipFill>
          <a:blip r:embed="rId4" cstate="print"/>
          <a:srcRect b="1651"/>
          <a:stretch>
            <a:fillRect/>
          </a:stretch>
        </p:blipFill>
        <p:spPr>
          <a:xfrm rot="715540">
            <a:off x="4794574" y="333340"/>
            <a:ext cx="3145536" cy="3777086"/>
          </a:xfrm>
          <a:prstGeom prst="rect">
            <a:avLst/>
          </a:prstGeom>
        </p:spPr>
      </p:pic>
      <p:pic>
        <p:nvPicPr>
          <p:cNvPr id="10" name="Picture 9" descr="Save0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7542">
            <a:off x="5772412" y="1088985"/>
            <a:ext cx="3145536" cy="3840480"/>
          </a:xfrm>
          <a:prstGeom prst="rect">
            <a:avLst/>
          </a:prstGeom>
        </p:spPr>
      </p:pic>
      <p:pic>
        <p:nvPicPr>
          <p:cNvPr id="7" name="Picture 6" descr="Save00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88531">
            <a:off x="1790692" y="2451765"/>
            <a:ext cx="3133344" cy="3840480"/>
          </a:xfrm>
          <a:prstGeom prst="rect">
            <a:avLst/>
          </a:prstGeom>
        </p:spPr>
      </p:pic>
      <p:pic>
        <p:nvPicPr>
          <p:cNvPr id="8" name="Picture 7" descr="Save00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656091">
            <a:off x="857495" y="3493818"/>
            <a:ext cx="3133344" cy="3840480"/>
          </a:xfrm>
          <a:prstGeom prst="rect">
            <a:avLst/>
          </a:prstGeom>
        </p:spPr>
      </p:pic>
      <p:pic>
        <p:nvPicPr>
          <p:cNvPr id="11" name="Picture 10" descr="Save00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83915">
            <a:off x="2632102" y="364486"/>
            <a:ext cx="3145536" cy="3840480"/>
          </a:xfrm>
          <a:prstGeom prst="rect">
            <a:avLst/>
          </a:prstGeom>
        </p:spPr>
      </p:pic>
      <p:pic>
        <p:nvPicPr>
          <p:cNvPr id="12" name="Picture 11" descr="Save003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77221">
            <a:off x="4981456" y="2189438"/>
            <a:ext cx="3145536" cy="3840480"/>
          </a:xfrm>
          <a:prstGeom prst="rect">
            <a:avLst/>
          </a:prstGeom>
        </p:spPr>
      </p:pic>
      <p:pic>
        <p:nvPicPr>
          <p:cNvPr id="6" name="Picture 5" descr="Save00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395110">
            <a:off x="1320638" y="2343927"/>
            <a:ext cx="3169920" cy="3852672"/>
          </a:xfrm>
          <a:prstGeom prst="rect">
            <a:avLst/>
          </a:prstGeom>
        </p:spPr>
      </p:pic>
      <p:pic>
        <p:nvPicPr>
          <p:cNvPr id="19" name="Picture 18" descr="Save00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15816" y="1988840"/>
            <a:ext cx="3157728" cy="384048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5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5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188640"/>
            <a:ext cx="68407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30</a:t>
            </a:r>
            <a:r>
              <a:rPr lang="en-CA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Years of </a:t>
            </a:r>
            <a:r>
              <a:rPr lang="en-CA" sz="16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Keycon</a:t>
            </a:r>
            <a:endParaRPr lang="en-CA" sz="9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e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39176"/>
            <a:ext cx="6912768" cy="6379649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188640"/>
            <a:ext cx="68407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30</a:t>
            </a:r>
            <a:r>
              <a:rPr lang="en-CA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Years of </a:t>
            </a:r>
            <a:r>
              <a:rPr lang="en-CA" sz="16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Keycon</a:t>
            </a:r>
            <a:endParaRPr lang="en-CA" sz="9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ve0007.JPG"/>
          <p:cNvPicPr>
            <a:picLocks noChangeAspect="1"/>
          </p:cNvPicPr>
          <p:nvPr/>
        </p:nvPicPr>
        <p:blipFill>
          <a:blip r:embed="rId2" cstate="print"/>
          <a:srcRect l="1721" b="1739"/>
          <a:stretch>
            <a:fillRect/>
          </a:stretch>
        </p:blipFill>
        <p:spPr>
          <a:xfrm>
            <a:off x="722234" y="733631"/>
            <a:ext cx="7699532" cy="5390739"/>
          </a:xfrm>
          <a:prstGeom prst="rect">
            <a:avLst/>
          </a:prstGeom>
        </p:spPr>
      </p:pic>
      <p:pic>
        <p:nvPicPr>
          <p:cNvPr id="3" name="Picture 2" descr="Save0007.JPG"/>
          <p:cNvPicPr>
            <a:picLocks noChangeAspect="1"/>
          </p:cNvPicPr>
          <p:nvPr/>
        </p:nvPicPr>
        <p:blipFill>
          <a:blip r:embed="rId3" cstate="print"/>
          <a:srcRect l="1259" b="2681"/>
          <a:stretch>
            <a:fillRect/>
          </a:stretch>
        </p:blipFill>
        <p:spPr>
          <a:xfrm>
            <a:off x="683568" y="862473"/>
            <a:ext cx="7776864" cy="5133055"/>
          </a:xfrm>
          <a:prstGeom prst="rect">
            <a:avLst/>
          </a:prstGeom>
        </p:spPr>
      </p:pic>
      <p:pic>
        <p:nvPicPr>
          <p:cNvPr id="4" name="Picture 3" descr="Save0007.JPG"/>
          <p:cNvPicPr>
            <a:picLocks noChangeAspect="1"/>
          </p:cNvPicPr>
          <p:nvPr/>
        </p:nvPicPr>
        <p:blipFill>
          <a:blip r:embed="rId4" cstate="print"/>
          <a:srcRect l="994" b="1965"/>
          <a:stretch>
            <a:fillRect/>
          </a:stretch>
        </p:blipFill>
        <p:spPr>
          <a:xfrm>
            <a:off x="856078" y="757612"/>
            <a:ext cx="7431844" cy="5342777"/>
          </a:xfrm>
          <a:prstGeom prst="rect">
            <a:avLst/>
          </a:prstGeom>
        </p:spPr>
      </p:pic>
      <p:pic>
        <p:nvPicPr>
          <p:cNvPr id="5" name="Picture 4" descr="Save0007.JPG"/>
          <p:cNvPicPr>
            <a:picLocks noChangeAspect="1"/>
          </p:cNvPicPr>
          <p:nvPr/>
        </p:nvPicPr>
        <p:blipFill>
          <a:blip r:embed="rId5" cstate="print"/>
          <a:srcRect l="3305" b="1505"/>
          <a:stretch>
            <a:fillRect/>
          </a:stretch>
        </p:blipFill>
        <p:spPr>
          <a:xfrm rot="16200000">
            <a:off x="1588383" y="1222490"/>
            <a:ext cx="5967234" cy="4413021"/>
          </a:xfrm>
          <a:prstGeom prst="rect">
            <a:avLst/>
          </a:prstGeom>
        </p:spPr>
      </p:pic>
      <p:pic>
        <p:nvPicPr>
          <p:cNvPr id="6" name="Picture 5" descr="Save00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1588383" y="1262813"/>
            <a:ext cx="5967234" cy="4332375"/>
          </a:xfrm>
          <a:prstGeom prst="rect">
            <a:avLst/>
          </a:prstGeom>
        </p:spPr>
      </p:pic>
      <p:pic>
        <p:nvPicPr>
          <p:cNvPr id="7" name="Picture 6" descr="Save0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1588384" y="1262812"/>
            <a:ext cx="5967233" cy="4332375"/>
          </a:xfrm>
          <a:prstGeom prst="rect">
            <a:avLst/>
          </a:prstGeom>
        </p:spPr>
      </p:pic>
      <p:pic>
        <p:nvPicPr>
          <p:cNvPr id="8" name="Picture 7" descr="Save00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1588384" y="1262813"/>
            <a:ext cx="5967233" cy="4332374"/>
          </a:xfrm>
          <a:prstGeom prst="rect">
            <a:avLst/>
          </a:prstGeom>
        </p:spPr>
      </p:pic>
      <p:pic>
        <p:nvPicPr>
          <p:cNvPr id="9" name="Picture 8" descr="Save00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1588384" y="1262813"/>
            <a:ext cx="5967232" cy="4332374"/>
          </a:xfrm>
          <a:prstGeom prst="rect">
            <a:avLst/>
          </a:prstGeom>
        </p:spPr>
      </p:pic>
      <p:pic>
        <p:nvPicPr>
          <p:cNvPr id="10" name="Picture 9" descr="Save0007.JPG"/>
          <p:cNvPicPr>
            <a:picLocks noChangeAspect="1"/>
          </p:cNvPicPr>
          <p:nvPr/>
        </p:nvPicPr>
        <p:blipFill>
          <a:blip r:embed="rId10" cstate="print"/>
          <a:srcRect l="2413" b="2909"/>
          <a:stretch>
            <a:fillRect/>
          </a:stretch>
        </p:blipFill>
        <p:spPr>
          <a:xfrm>
            <a:off x="1660392" y="1325819"/>
            <a:ext cx="5823216" cy="4206362"/>
          </a:xfrm>
          <a:prstGeom prst="rect">
            <a:avLst/>
          </a:prstGeom>
        </p:spPr>
      </p:pic>
      <p:pic>
        <p:nvPicPr>
          <p:cNvPr id="11" name="Picture 10" descr="Save0007.JPG"/>
          <p:cNvPicPr>
            <a:picLocks noChangeAspect="1"/>
          </p:cNvPicPr>
          <p:nvPr/>
        </p:nvPicPr>
        <p:blipFill>
          <a:blip r:embed="rId11" cstate="print"/>
          <a:srcRect l="1840" b="3249"/>
          <a:stretch>
            <a:fillRect/>
          </a:stretch>
        </p:blipFill>
        <p:spPr>
          <a:xfrm>
            <a:off x="2651026" y="620688"/>
            <a:ext cx="3841948" cy="5616624"/>
          </a:xfrm>
          <a:prstGeom prst="rect">
            <a:avLst/>
          </a:prstGeom>
        </p:spPr>
      </p:pic>
      <p:pic>
        <p:nvPicPr>
          <p:cNvPr id="12" name="Picture 11" descr="Save000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78614" y="620688"/>
            <a:ext cx="3786773" cy="5616624"/>
          </a:xfrm>
          <a:prstGeom prst="rect">
            <a:avLst/>
          </a:prstGeom>
        </p:spPr>
      </p:pic>
      <p:pic>
        <p:nvPicPr>
          <p:cNvPr id="13" name="Picture 12" descr="Save0007.JPG"/>
          <p:cNvPicPr>
            <a:picLocks noChangeAspect="1"/>
          </p:cNvPicPr>
          <p:nvPr/>
        </p:nvPicPr>
        <p:blipFill>
          <a:blip r:embed="rId13" cstate="print"/>
          <a:srcRect l="1680"/>
          <a:stretch>
            <a:fillRect/>
          </a:stretch>
        </p:blipFill>
        <p:spPr>
          <a:xfrm>
            <a:off x="2710426" y="620689"/>
            <a:ext cx="3723149" cy="5616623"/>
          </a:xfrm>
          <a:prstGeom prst="rect">
            <a:avLst/>
          </a:prstGeom>
        </p:spPr>
      </p:pic>
      <p:pic>
        <p:nvPicPr>
          <p:cNvPr id="14" name="Picture 13" descr="Save000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47764" y="506052"/>
            <a:ext cx="4248472" cy="5845897"/>
          </a:xfrm>
          <a:prstGeom prst="rect">
            <a:avLst/>
          </a:prstGeom>
        </p:spPr>
      </p:pic>
      <p:pic>
        <p:nvPicPr>
          <p:cNvPr id="16" name="Picture 15" descr="Save0007.JPG"/>
          <p:cNvPicPr>
            <a:picLocks noChangeAspect="1"/>
          </p:cNvPicPr>
          <p:nvPr/>
        </p:nvPicPr>
        <p:blipFill>
          <a:blip r:embed="rId15" cstate="print"/>
          <a:srcRect l="3197" r="998" b="5602"/>
          <a:stretch>
            <a:fillRect/>
          </a:stretch>
        </p:blipFill>
        <p:spPr>
          <a:xfrm>
            <a:off x="1115616" y="1124745"/>
            <a:ext cx="6912768" cy="4608511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0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0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90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30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620" y="188640"/>
            <a:ext cx="684076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5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30</a:t>
            </a:r>
            <a:r>
              <a:rPr lang="en-CA" sz="8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 Years of </a:t>
            </a:r>
            <a:r>
              <a:rPr lang="en-CA" sz="16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Keycon</a:t>
            </a:r>
            <a:endParaRPr lang="en-CA" sz="96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24</Words>
  <Application>Microsoft Office PowerPoint</Application>
  <PresentationFormat>On-screen Show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Levi Labelle</dc:creator>
  <cp:lastModifiedBy>Levi Labelle</cp:lastModifiedBy>
  <cp:revision>36</cp:revision>
  <dcterms:created xsi:type="dcterms:W3CDTF">2013-05-16T00:31:25Z</dcterms:created>
  <dcterms:modified xsi:type="dcterms:W3CDTF">2013-05-16T19:48:40Z</dcterms:modified>
</cp:coreProperties>
</file>